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7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1" r:id="rId16"/>
    <p:sldId id="272" r:id="rId17"/>
    <p:sldId id="273" r:id="rId18"/>
    <p:sldId id="274" r:id="rId19"/>
  </p:sldIdLst>
  <p:sldSz cx="8128000" cy="4572000"/>
  <p:notesSz cx="8128000" cy="4572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2344" y="10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9600" y="1417320"/>
            <a:ext cx="6908800" cy="960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219200" y="2560320"/>
            <a:ext cx="5689600" cy="114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0640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18592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6400" y="182880"/>
            <a:ext cx="7315200" cy="731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6400" y="1051560"/>
            <a:ext cx="731520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763520" y="4251960"/>
            <a:ext cx="260096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0640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85216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38666" y="0"/>
            <a:ext cx="7620000" cy="4572000"/>
            <a:chOff x="338666" y="0"/>
            <a:chExt cx="7620000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8666" y="0"/>
              <a:ext cx="7473244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8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812405" cy="4572000"/>
            <a:chOff x="316088" y="0"/>
            <a:chExt cx="7812405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811911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812405" cy="4572000"/>
            <a:chOff x="316088" y="0"/>
            <a:chExt cx="7812405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811911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642859" cy="4572000"/>
            <a:chOff x="316088" y="0"/>
            <a:chExt cx="7642859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450666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642859" cy="4572000"/>
            <a:chOff x="316088" y="0"/>
            <a:chExt cx="7642859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202311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7959090" cy="4572000"/>
            <a:chOff x="0" y="0"/>
            <a:chExt cx="7959090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7811911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812405" cy="4572000"/>
            <a:chOff x="316088" y="0"/>
            <a:chExt cx="7812405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811911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642859" cy="4572000"/>
            <a:chOff x="316088" y="0"/>
            <a:chExt cx="7642859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428088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707630" cy="4572000"/>
            <a:chOff x="316088" y="0"/>
            <a:chExt cx="7707630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707488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8128000" cy="4572000"/>
            <a:chOff x="0" y="0"/>
            <a:chExt cx="8128000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8128000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642859" cy="4572000"/>
            <a:chOff x="316088" y="0"/>
            <a:chExt cx="7642859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495822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4202668"/>
            <a:ext cx="8128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-540" y="293906"/>
            <a:ext cx="8128540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Blockchain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stores data in secure, unchangeable blocks linked together, verified using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consensus mechanisms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like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Proof of Work (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PoW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(solving complex puzzles) or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Proof of Stake (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(based on ownership of tokens).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uses a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Merkle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Tree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structure to organize transactions efficiently and verify them quickly without storing everything.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Digital Signatures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ensure security and authenticity by verifying users’ identities and protecting data from tampering.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Hyperledger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a permissioned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blockchain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framework designed for businesses, allowing private networks with controlled access.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system's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decentralization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transparency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are supported by nodes agreeing on data using consensus, making it useful for cryptocurrencies, smart contracts, and secure systems. </a:t>
            </a:r>
          </a:p>
        </p:txBody>
      </p:sp>
    </p:spTree>
    <p:extLst>
      <p:ext uri="{BB962C8B-B14F-4D97-AF65-F5344CB8AC3E}">
        <p14:creationId xmlns:p14="http://schemas.microsoft.com/office/powerpoint/2010/main" val="82521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812405" cy="4572000"/>
            <a:chOff x="316088" y="0"/>
            <a:chExt cx="7812405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811911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642859" cy="4572000"/>
            <a:chOff x="316088" y="0"/>
            <a:chExt cx="7642859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224888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7959090" cy="4572000"/>
            <a:chOff x="0" y="0"/>
            <a:chExt cx="7959090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7634111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642859" cy="4572000"/>
            <a:chOff x="316088" y="0"/>
            <a:chExt cx="7642859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405511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76200"/>
            <a:ext cx="7642859" cy="4572000"/>
            <a:chOff x="316088" y="0"/>
            <a:chExt cx="7642859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382933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16088" y="0"/>
            <a:ext cx="7642859" cy="4572000"/>
            <a:chOff x="316088" y="0"/>
            <a:chExt cx="7642859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6088" y="0"/>
              <a:ext cx="7405511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29" y="4199466"/>
              <a:ext cx="1337729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122</Words>
  <Application>Microsoft Office PowerPoint</Application>
  <PresentationFormat>Custom</PresentationFormat>
  <Paragraphs>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Major_Vargas</dc:creator>
  <cp:lastModifiedBy>Major_Vargas</cp:lastModifiedBy>
  <cp:revision>3</cp:revision>
  <dcterms:created xsi:type="dcterms:W3CDTF">2025-01-16T11:44:37Z</dcterms:created>
  <dcterms:modified xsi:type="dcterms:W3CDTF">2025-01-16T11:54:01Z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2024-11-14T00:00:00Z</vt:filetime>
  </property>
  <property fmtid="{D5CDD505-2E9C-101B-9397-08002B2CF9AE}" pid="3" name="LastSaved">
    <vt:filetime>2025-01-16T00:00:00Z</vt:filetime>
  </property>
  <property fmtid="{D5CDD505-2E9C-101B-9397-08002B2CF9AE}" pid="4" name="Producer">
    <vt:lpwstr>3-Heights(TM) PDF Security Shell 4.8.25.2 (http://www.pdf-tools.com)</vt:lpwstr>
  </property>
</Properties>
</file>